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62" r:id="rId3"/>
    <p:sldId id="257" r:id="rId4"/>
    <p:sldId id="259" r:id="rId5"/>
    <p:sldId id="263" r:id="rId6"/>
    <p:sldId id="258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49AB0-253C-1840-9DEF-17D243AACA0F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FFA71-259D-654C-9717-AB57C1EEC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46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4FFA71-259D-654C-9717-AB57C1EEC0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9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038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9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8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9190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88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84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17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8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34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5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999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0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485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98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961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2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1856C-40C5-6A46-B33F-CEA3E6A4017A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1684C-C5DF-6A43-B64E-E36A31D9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949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7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174E34-F1DF-0643-8F9A-EA44573898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/>
              <a:t>Path Planning using OMPL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A63EE-E270-0148-809D-6FBDA3EDFE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1629" y="5056188"/>
            <a:ext cx="2310633" cy="1108075"/>
          </a:xfrm>
        </p:spPr>
        <p:txBody>
          <a:bodyPr>
            <a:normAutofit fontScale="62500" lnSpcReduction="20000"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Simone </a:t>
            </a:r>
            <a:r>
              <a:rPr lang="en-US" sz="2400" dirty="0" err="1">
                <a:solidFill>
                  <a:schemeClr val="tx1"/>
                </a:solidFill>
              </a:rPr>
              <a:t>Giacomelli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Olivier Chapeau</a:t>
            </a:r>
          </a:p>
          <a:p>
            <a:r>
              <a:rPr lang="en-US" sz="2400" dirty="0">
                <a:solidFill>
                  <a:schemeClr val="tx1"/>
                </a:solidFill>
              </a:rPr>
              <a:t>Oleg Borisov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19619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9D806-2EC9-044B-A08A-84781D9BD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n-US" dirty="0"/>
              <a:t>OMPL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70667-A16D-374F-A123-11F3CA79A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97876"/>
            <a:ext cx="9905999" cy="4393325"/>
          </a:xfrm>
        </p:spPr>
        <p:txBody>
          <a:bodyPr/>
          <a:lstStyle/>
          <a:p>
            <a:r>
              <a:rPr lang="en-US" dirty="0"/>
              <a:t>Implements many sampling based algorithms (RRT, PRM, KPIECE1etc.)</a:t>
            </a:r>
          </a:p>
          <a:p>
            <a:r>
              <a:rPr lang="en-US" dirty="0"/>
              <a:t>C++/Python bindings</a:t>
            </a:r>
          </a:p>
          <a:p>
            <a:r>
              <a:rPr lang="en-US" dirty="0"/>
              <a:t>Provides GUI</a:t>
            </a:r>
          </a:p>
          <a:p>
            <a:r>
              <a:rPr lang="en-US" dirty="0"/>
              <a:t>Benchmark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20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D57902-BF76-804A-929A-844482380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4254" y="0"/>
            <a:ext cx="9403492" cy="6896709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3A4E7E-405E-D346-8365-EC0429197916}"/>
              </a:ext>
            </a:extLst>
          </p:cNvPr>
          <p:cNvSpPr/>
          <p:nvPr/>
        </p:nvSpPr>
        <p:spPr>
          <a:xfrm>
            <a:off x="3857296" y="4193628"/>
            <a:ext cx="2364828" cy="1376855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316306-853D-AD41-9C02-672CC2D4DC1B}"/>
              </a:ext>
            </a:extLst>
          </p:cNvPr>
          <p:cNvSpPr/>
          <p:nvPr/>
        </p:nvSpPr>
        <p:spPr>
          <a:xfrm>
            <a:off x="3904593" y="310056"/>
            <a:ext cx="2065284" cy="1253359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7BC53F-488C-2141-853A-51AF804B037F}"/>
              </a:ext>
            </a:extLst>
          </p:cNvPr>
          <p:cNvSpPr/>
          <p:nvPr/>
        </p:nvSpPr>
        <p:spPr>
          <a:xfrm>
            <a:off x="6096000" y="296215"/>
            <a:ext cx="2364828" cy="1376855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4D90F8-D281-2846-AABC-D5E86AAD5AF1}"/>
              </a:ext>
            </a:extLst>
          </p:cNvPr>
          <p:cNvSpPr/>
          <p:nvPr/>
        </p:nvSpPr>
        <p:spPr>
          <a:xfrm>
            <a:off x="6222124" y="2596055"/>
            <a:ext cx="2238704" cy="885498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D637EE-3EE8-834C-ABAF-DFB89F97AB61}"/>
              </a:ext>
            </a:extLst>
          </p:cNvPr>
          <p:cNvSpPr/>
          <p:nvPr/>
        </p:nvSpPr>
        <p:spPr>
          <a:xfrm>
            <a:off x="1665889" y="1563415"/>
            <a:ext cx="2065284" cy="885496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4B502A-273C-7F4C-B60A-139F045B20AE}"/>
              </a:ext>
            </a:extLst>
          </p:cNvPr>
          <p:cNvSpPr/>
          <p:nvPr/>
        </p:nvSpPr>
        <p:spPr>
          <a:xfrm>
            <a:off x="1665889" y="2596055"/>
            <a:ext cx="2065284" cy="1032642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F34BF8-4BFB-7E49-8C71-C0D661F7185E}"/>
              </a:ext>
            </a:extLst>
          </p:cNvPr>
          <p:cNvSpPr/>
          <p:nvPr/>
        </p:nvSpPr>
        <p:spPr>
          <a:xfrm>
            <a:off x="1814170" y="4670854"/>
            <a:ext cx="1769289" cy="899629"/>
          </a:xfrm>
          <a:prstGeom prst="rect">
            <a:avLst/>
          </a:prstGeom>
          <a:noFill/>
          <a:ln w="762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4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4AB1-0720-DC49-9F83-1857512F2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en-US" dirty="0"/>
              <a:t>Our objectives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1ECB311-9A18-374B-A99F-525A57A9A8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3646216"/>
              </p:ext>
            </p:extLst>
          </p:nvPr>
        </p:nvGraphicFramePr>
        <p:xfrm>
          <a:off x="889686" y="1355368"/>
          <a:ext cx="10997514" cy="4872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98757">
                  <a:extLst>
                    <a:ext uri="{9D8B030D-6E8A-4147-A177-3AD203B41FA5}">
                      <a16:colId xmlns:a16="http://schemas.microsoft.com/office/drawing/2014/main" val="1391358112"/>
                    </a:ext>
                  </a:extLst>
                </a:gridCol>
                <a:gridCol w="5498757">
                  <a:extLst>
                    <a:ext uri="{9D8B030D-6E8A-4147-A177-3AD203B41FA5}">
                      <a16:colId xmlns:a16="http://schemas.microsoft.com/office/drawing/2014/main" val="1328132208"/>
                    </a:ext>
                  </a:extLst>
                </a:gridCol>
              </a:tblGrid>
              <a:tr h="4872437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DDR with the broken wheel:</a:t>
                      </a:r>
                    </a:p>
                    <a:p>
                      <a:r>
                        <a:rPr lang="en-US" sz="3200" dirty="0"/>
                        <a:t>    One wheel cannot have</a:t>
                      </a:r>
                    </a:p>
                    <a:p>
                      <a:r>
                        <a:rPr lang="en-US" sz="3200" dirty="0"/>
                        <a:t>    negative velocity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DDR with the sticking bar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763038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E921AAE-8791-A14A-96B9-264198869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711" y="1956683"/>
            <a:ext cx="1712210" cy="1688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F225CF-DC0E-BB46-9A71-5A0AE5899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711" y="4024062"/>
            <a:ext cx="1699163" cy="1478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49F64-5559-7C47-A1C8-82995DB92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917" y="4024062"/>
            <a:ext cx="2354317" cy="1478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385080-EC30-024F-9D21-0F55CED76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9917" y="1955376"/>
            <a:ext cx="1820350" cy="168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8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9D9B-039C-0E4B-B338-E7E73B84E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n-US" dirty="0"/>
              <a:t>Important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90160-DEA8-314D-946D-92825921B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78570"/>
            <a:ext cx="9905999" cy="4312631"/>
          </a:xfrm>
        </p:spPr>
        <p:txBody>
          <a:bodyPr/>
          <a:lstStyle/>
          <a:p>
            <a:r>
              <a:rPr lang="en-US" dirty="0"/>
              <a:t>Define the propagator (DDR Kinematics)</a:t>
            </a:r>
          </a:p>
          <a:p>
            <a:r>
              <a:rPr lang="en-US" dirty="0"/>
              <a:t>Define </a:t>
            </a:r>
            <a:r>
              <a:rPr lang="en-US" u="sng" dirty="0"/>
              <a:t>control</a:t>
            </a:r>
            <a:r>
              <a:rPr lang="en-US" dirty="0"/>
              <a:t> and state space</a:t>
            </a:r>
          </a:p>
          <a:p>
            <a:r>
              <a:rPr lang="en-US" dirty="0"/>
              <a:t>Choose the planner</a:t>
            </a:r>
          </a:p>
        </p:txBody>
      </p:sp>
    </p:spTree>
    <p:extLst>
      <p:ext uri="{BB962C8B-B14F-4D97-AF65-F5344CB8AC3E}">
        <p14:creationId xmlns:p14="http://schemas.microsoft.com/office/powerpoint/2010/main" val="2743985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B7-1EB8-0945-A4A7-277171E1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6227" y="2594918"/>
            <a:ext cx="3249828" cy="1396745"/>
          </a:xfrm>
        </p:spPr>
        <p:txBody>
          <a:bodyPr/>
          <a:lstStyle/>
          <a:p>
            <a:r>
              <a:rPr lang="en-US" dirty="0"/>
              <a:t>GUI improvement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FB08F-8F27-CF4B-ADBF-65575F12E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08430" cy="68580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9797E4-851F-7541-B521-91012F0A7999}"/>
              </a:ext>
            </a:extLst>
          </p:cNvPr>
          <p:cNvSpPr/>
          <p:nvPr/>
        </p:nvSpPr>
        <p:spPr>
          <a:xfrm>
            <a:off x="6536724" y="877330"/>
            <a:ext cx="1865871" cy="234778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944312B-4F56-F244-8363-A6853EEC844E}"/>
              </a:ext>
            </a:extLst>
          </p:cNvPr>
          <p:cNvSpPr/>
          <p:nvPr/>
        </p:nvSpPr>
        <p:spPr>
          <a:xfrm>
            <a:off x="7133968" y="523103"/>
            <a:ext cx="1268628" cy="234778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47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B7-1EB8-0945-A4A7-277171E1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6227" y="2594918"/>
            <a:ext cx="3249828" cy="1396745"/>
          </a:xfrm>
        </p:spPr>
        <p:txBody>
          <a:bodyPr/>
          <a:lstStyle/>
          <a:p>
            <a:r>
              <a:rPr lang="en-US" dirty="0"/>
              <a:t>GUI improvement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50A595-52B2-5C40-8B49-A94A64DC8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23258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553CD6-3BC1-B44D-B0DD-5516811CEEA7}"/>
              </a:ext>
            </a:extLst>
          </p:cNvPr>
          <p:cNvSpPr/>
          <p:nvPr/>
        </p:nvSpPr>
        <p:spPr>
          <a:xfrm>
            <a:off x="4749965" y="3525937"/>
            <a:ext cx="1787469" cy="772794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9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350BE-B12C-BC4E-B8C3-2E0752636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US" dirty="0" err="1"/>
              <a:t>Syclop</a:t>
            </a:r>
            <a:r>
              <a:rPr lang="en-US" dirty="0"/>
              <a:t> RRT</a:t>
            </a:r>
          </a:p>
        </p:txBody>
      </p:sp>
      <p:pic>
        <p:nvPicPr>
          <p:cNvPr id="5" name="Screen Recording 2019-05-24 at 17.45.22">
            <a:hlinkClick r:id="" action="ppaction://media"/>
            <a:extLst>
              <a:ext uri="{FF2B5EF4-FFF2-40B4-BE49-F238E27FC236}">
                <a16:creationId xmlns:a16="http://schemas.microsoft.com/office/drawing/2014/main" id="{93261FBE-6E91-3347-9B00-C9D4107487A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91.16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0549" y="1464605"/>
            <a:ext cx="4690901" cy="392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0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76</Words>
  <Application>Microsoft Macintosh PowerPoint</Application>
  <PresentationFormat>Widescreen</PresentationFormat>
  <Paragraphs>22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Path Planning using OMPL</vt:lpstr>
      <vt:lpstr>OMPL</vt:lpstr>
      <vt:lpstr>PowerPoint Presentation</vt:lpstr>
      <vt:lpstr>Our objectives</vt:lpstr>
      <vt:lpstr>Important steps</vt:lpstr>
      <vt:lpstr>GUI improvement</vt:lpstr>
      <vt:lpstr>GUI improvement</vt:lpstr>
      <vt:lpstr>Syclop RRT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Planning using OMPL</dc:title>
  <dc:creator>Borisov Oleg</dc:creator>
  <cp:lastModifiedBy>Borisov Oleg</cp:lastModifiedBy>
  <cp:revision>20</cp:revision>
  <dcterms:created xsi:type="dcterms:W3CDTF">2019-05-24T07:51:55Z</dcterms:created>
  <dcterms:modified xsi:type="dcterms:W3CDTF">2019-05-24T18:52:12Z</dcterms:modified>
</cp:coreProperties>
</file>